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CA1"/>
    <a:srgbClr val="9C87A0"/>
    <a:srgbClr val="FFD5ED"/>
    <a:srgbClr val="E3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92"/>
    <p:restoredTop sz="94665"/>
  </p:normalViewPr>
  <p:slideViewPr>
    <p:cSldViewPr snapToGrid="0" snapToObjects="1">
      <p:cViewPr>
        <p:scale>
          <a:sx n="114" d="100"/>
          <a:sy n="114" d="100"/>
        </p:scale>
        <p:origin x="-2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6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2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1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799B-8716-2E46-B1B0-E6BF2669BC11}" type="datetimeFigureOut">
              <a:rPr lang="en-US" smtClean="0"/>
              <a:t>8/6/19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26D8C-F66B-194A-9878-5E51D7D0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1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293"/>
            <a:ext cx="9144000" cy="97863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Back to School Night</a:t>
            </a:r>
            <a:endParaRPr lang="en-US" dirty="0">
              <a:latin typeface="KG Neatly Printed" charset="0"/>
              <a:ea typeface="KG Neatly Printed" charset="0"/>
              <a:cs typeface="KG Neatly Printe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32984"/>
            <a:ext cx="9144000" cy="44440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58071"/>
            <a:ext cx="9144000" cy="4207469"/>
          </a:xfrm>
          <a:noFill/>
        </p:spPr>
        <p:txBody>
          <a:bodyPr/>
          <a:lstStyle/>
          <a:p>
            <a:endParaRPr lang="en-US" dirty="0" smtClean="0">
              <a:latin typeface="KG Always A Good Time" charset="0"/>
              <a:ea typeface="KG Always A Good Time" charset="0"/>
              <a:cs typeface="KG Always A Good Time" charset="0"/>
            </a:endParaRPr>
          </a:p>
          <a:p>
            <a:r>
              <a:rPr lang="en-US" sz="32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Mrs. Bocanegra</a:t>
            </a:r>
          </a:p>
          <a:p>
            <a:r>
              <a:rPr lang="en-US" sz="32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7</a:t>
            </a:r>
            <a:r>
              <a:rPr lang="en-US" sz="3200" baseline="300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th</a:t>
            </a:r>
            <a:r>
              <a:rPr lang="en-US" sz="32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 Grade</a:t>
            </a:r>
            <a:endParaRPr lang="en-US" sz="3200" dirty="0"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05855" cy="99070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KG Always A Good Time" charset="0"/>
                <a:ea typeface="KG Always A Good Time" charset="0"/>
                <a:cs typeface="KG Always A Good Time" charset="0"/>
              </a:rPr>
              <a:t>About Me</a:t>
            </a:r>
            <a:endParaRPr lang="en-US" dirty="0"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834"/>
            <a:ext cx="4805855" cy="482112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6th year teaching at St. Luke Catholic School</a:t>
            </a:r>
          </a:p>
          <a:p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6</a:t>
            </a:r>
            <a:r>
              <a:rPr lang="en-US" sz="3200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-8</a:t>
            </a:r>
            <a:r>
              <a:rPr lang="en-US" sz="3200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 grade math, 7</a:t>
            </a:r>
            <a:r>
              <a:rPr lang="en-US" sz="3200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 grade Religion</a:t>
            </a:r>
          </a:p>
          <a:p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Working part time this year to spend time with my 6 month old daughter, Belen </a:t>
            </a:r>
          </a:p>
          <a:p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Play guitar and lead music for Friday Masses</a:t>
            </a:r>
          </a:p>
          <a:p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Decathlon coach (Math)</a:t>
            </a:r>
          </a:p>
          <a:p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I love: coffee</a:t>
            </a:r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, milk tea with </a:t>
            </a:r>
            <a:r>
              <a:rPr lang="en-US" sz="3200" dirty="0" err="1" smtClean="0">
                <a:latin typeface="KG Neatly Printed" charset="0"/>
                <a:ea typeface="KG Neatly Printed" charset="0"/>
                <a:cs typeface="KG Neatly Printed" charset="0"/>
              </a:rPr>
              <a:t>boba</a:t>
            </a:r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, singing, playing guitar, </a:t>
            </a:r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listening to interesting </a:t>
            </a:r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podcasts, and </a:t>
            </a:r>
            <a:r>
              <a:rPr lang="en-US" sz="3200" dirty="0" smtClean="0">
                <a:latin typeface="KG Neatly Printed" charset="0"/>
                <a:ea typeface="KG Neatly Printed" charset="0"/>
                <a:cs typeface="KG Neatly Printed" charset="0"/>
              </a:rPr>
              <a:t>spending time with my family</a:t>
            </a:r>
          </a:p>
          <a:p>
            <a:endParaRPr lang="en-US" sz="3600" dirty="0">
              <a:latin typeface="KG Neatly Printed" charset="0"/>
              <a:ea typeface="KG Neatly Printed" charset="0"/>
              <a:cs typeface="KG Neatly Printe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6189" y="671256"/>
            <a:ext cx="2718486" cy="203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2445" y="1532988"/>
            <a:ext cx="4040659" cy="3030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6" y="3186359"/>
            <a:ext cx="2578099" cy="34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7</a:t>
            </a:r>
            <a:r>
              <a:rPr lang="en-US" sz="3600" baseline="300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th</a:t>
            </a:r>
            <a:r>
              <a:rPr lang="en-US" sz="36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 Grade Homeroom Information and Dates</a:t>
            </a:r>
            <a:endParaRPr lang="en-US" sz="3600" dirty="0"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931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Class prayer service and potluck 		</a:t>
            </a:r>
          </a:p>
          <a:p>
            <a:pPr lvl="1"/>
            <a:r>
              <a:rPr lang="en-US" sz="4000" b="1" dirty="0" smtClean="0">
                <a:latin typeface="KG Neatly Printed" charset="0"/>
                <a:ea typeface="KG Neatly Printed" charset="0"/>
                <a:cs typeface="KG Neatly Printed" charset="0"/>
              </a:rPr>
              <a:t>Wednesday September 11</a:t>
            </a:r>
            <a:r>
              <a:rPr lang="en-US" sz="4000" b="1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sz="4000" b="1" dirty="0" smtClean="0">
                <a:latin typeface="KG Neatly Printed" charset="0"/>
                <a:ea typeface="KG Neatly Printed" charset="0"/>
                <a:cs typeface="KG Neatly Printed" charset="0"/>
              </a:rPr>
              <a:t> 6:30pm</a:t>
            </a:r>
          </a:p>
          <a:p>
            <a:pPr lvl="1"/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Class leads prayer service with parents and teachers in attendance, potluck dinner follows</a:t>
            </a:r>
          </a:p>
          <a:p>
            <a:pPr lvl="1"/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Each family is required to bring one dish (side, main, dessert) more info to come</a:t>
            </a:r>
          </a:p>
          <a:p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7</a:t>
            </a:r>
            <a:r>
              <a:rPr lang="en-US" sz="4000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 Grade Bake Sale</a:t>
            </a:r>
          </a:p>
          <a:p>
            <a:pPr lvl="1"/>
            <a:r>
              <a:rPr lang="en-US" sz="4000" b="1" dirty="0" smtClean="0">
                <a:latin typeface="KG Neatly Printed" charset="0"/>
                <a:ea typeface="KG Neatly Printed" charset="0"/>
                <a:cs typeface="KG Neatly Printed" charset="0"/>
              </a:rPr>
              <a:t>Thursday October 24</a:t>
            </a:r>
            <a:r>
              <a:rPr lang="en-US" sz="4000" b="1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sz="4000" b="1" dirty="0" smtClean="0">
                <a:latin typeface="KG Neatly Printed" charset="0"/>
                <a:ea typeface="KG Neatly Printed" charset="0"/>
                <a:cs typeface="KG Neatly Printed" charset="0"/>
              </a:rPr>
              <a:t> 10:00am</a:t>
            </a:r>
          </a:p>
          <a:p>
            <a:pPr lvl="1"/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Each family donates/bakes goodies (receive VIP </a:t>
            </a:r>
            <a:r>
              <a:rPr lang="en-US" sz="4000" dirty="0" err="1" smtClean="0">
                <a:latin typeface="KG Neatly Printed" charset="0"/>
                <a:ea typeface="KG Neatly Printed" charset="0"/>
                <a:cs typeface="KG Neatly Printed" charset="0"/>
              </a:rPr>
              <a:t>hrs</a:t>
            </a:r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)</a:t>
            </a:r>
          </a:p>
          <a:p>
            <a:pPr lvl="1"/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Need 2 volunteers to sell during recess</a:t>
            </a:r>
          </a:p>
          <a:p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Halloween </a:t>
            </a:r>
          </a:p>
          <a:p>
            <a:pPr lvl="1"/>
            <a:r>
              <a:rPr lang="en-US" sz="4000" b="1" dirty="0" smtClean="0">
                <a:latin typeface="KG Neatly Printed" charset="0"/>
                <a:ea typeface="KG Neatly Printed" charset="0"/>
                <a:cs typeface="KG Neatly Printed" charset="0"/>
              </a:rPr>
              <a:t>Thursday October 31</a:t>
            </a:r>
            <a:r>
              <a:rPr lang="en-US" sz="4000" b="1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st</a:t>
            </a:r>
            <a:r>
              <a:rPr lang="en-US" sz="4000" b="1" dirty="0" smtClean="0">
                <a:latin typeface="KG Neatly Printed" charset="0"/>
                <a:ea typeface="KG Neatly Printed" charset="0"/>
                <a:cs typeface="KG Neatly Printed" charset="0"/>
              </a:rPr>
              <a:t> </a:t>
            </a:r>
          </a:p>
          <a:p>
            <a:pPr lvl="1"/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Halloween Parade in Parish Hall 8am</a:t>
            </a:r>
          </a:p>
          <a:p>
            <a:pPr lvl="1"/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7</a:t>
            </a:r>
            <a:r>
              <a:rPr lang="en-US" sz="4000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 grade parents set up, serve, clean up lunch and sponsors the snack booth (receive VIP </a:t>
            </a:r>
            <a:r>
              <a:rPr lang="en-US" sz="4000" dirty="0" err="1" smtClean="0">
                <a:latin typeface="KG Neatly Printed" charset="0"/>
                <a:ea typeface="KG Neatly Printed" charset="0"/>
                <a:cs typeface="KG Neatly Printed" charset="0"/>
              </a:rPr>
              <a:t>hrs</a:t>
            </a:r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)					</a:t>
            </a:r>
          </a:p>
          <a:p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Walkathon Lunch</a:t>
            </a:r>
          </a:p>
          <a:p>
            <a:pPr lvl="1"/>
            <a:r>
              <a:rPr lang="en-US" sz="4000" b="1" dirty="0" smtClean="0">
                <a:latin typeface="KG Neatly Printed" charset="0"/>
                <a:ea typeface="KG Neatly Printed" charset="0"/>
                <a:cs typeface="KG Neatly Printed" charset="0"/>
              </a:rPr>
              <a:t>Friday November 22</a:t>
            </a:r>
            <a:r>
              <a:rPr lang="en-US" sz="4000" b="1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nd</a:t>
            </a:r>
            <a:r>
              <a:rPr lang="en-US" sz="4000" b="1" dirty="0" smtClean="0">
                <a:latin typeface="KG Neatly Printed" charset="0"/>
                <a:ea typeface="KG Neatly Printed" charset="0"/>
                <a:cs typeface="KG Neatly Printed" charset="0"/>
              </a:rPr>
              <a:t> 12pm</a:t>
            </a:r>
            <a:endParaRPr lang="en-US" sz="4000" b="1" dirty="0">
              <a:latin typeface="KG Neatly Printed" charset="0"/>
              <a:ea typeface="KG Neatly Printed" charset="0"/>
              <a:cs typeface="KG Neatly Printed" charset="0"/>
            </a:endParaRPr>
          </a:p>
          <a:p>
            <a:pPr lvl="1"/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7</a:t>
            </a:r>
            <a:r>
              <a:rPr lang="en-US" sz="4000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 grade parents set up, serve, clean up lunch (receive VIP </a:t>
            </a:r>
            <a:r>
              <a:rPr lang="en-US" sz="4000" dirty="0" err="1" smtClean="0">
                <a:latin typeface="KG Neatly Printed" charset="0"/>
                <a:ea typeface="KG Neatly Printed" charset="0"/>
                <a:cs typeface="KG Neatly Printed" charset="0"/>
              </a:rPr>
              <a:t>hrs</a:t>
            </a:r>
            <a:r>
              <a:rPr lang="en-US" sz="4000" dirty="0" smtClean="0">
                <a:latin typeface="KG Neatly Printed" charset="0"/>
                <a:ea typeface="KG Neatly Printed" charset="0"/>
                <a:cs typeface="KG Neatly Printed" charset="0"/>
              </a:rPr>
              <a:t>)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7072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7</a:t>
            </a:r>
            <a:r>
              <a:rPr lang="en-US" sz="3600" baseline="300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th</a:t>
            </a:r>
            <a:r>
              <a:rPr lang="en-US" sz="36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 Grade Homeroom Information and Dates continued</a:t>
            </a:r>
            <a:r>
              <a:rPr lang="mr-IN" sz="36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…</a:t>
            </a:r>
            <a:endParaRPr lang="en-US" sz="3600" dirty="0"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7</a:t>
            </a:r>
            <a:r>
              <a:rPr lang="en-US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 Grade School Family Mass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Sunday April 5</a:t>
            </a:r>
            <a:r>
              <a:rPr lang="en-US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 10:30am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Students sponsor liturgy by reading, bringing up gifts, greeting parishioners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Student work displayed, parents in charge of hospitality (donuts) 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Fiesta	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Friday April 24</a:t>
            </a:r>
            <a:r>
              <a:rPr lang="en-US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-Sunday April 26</a:t>
            </a:r>
            <a:r>
              <a:rPr lang="en-US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 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All parents required to do minimum 6 fiesta hrs.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Great opportunity to support and share in the parish community,	we hope everyone makes an effort to be there all weekend!	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7</a:t>
            </a:r>
            <a:r>
              <a:rPr lang="en-US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/8</a:t>
            </a:r>
            <a:r>
              <a:rPr lang="en-US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 Grade Dance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Friday ?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7th grade parents set up, clean up 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8th Grade Graduation Brunch</a:t>
            </a:r>
          </a:p>
          <a:p>
            <a:pPr lvl="1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Friday June 5</a:t>
            </a:r>
            <a:r>
              <a:rPr lang="en-US" baseline="30000" dirty="0" smtClean="0">
                <a:latin typeface="KG Neatly Printed" charset="0"/>
                <a:ea typeface="KG Neatly Printed" charset="0"/>
                <a:cs typeface="KG Neatly Printed" charset="0"/>
              </a:rPr>
              <a:t>th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 after Mass</a:t>
            </a:r>
          </a:p>
          <a:p>
            <a:pPr lvl="1"/>
            <a:r>
              <a:rPr lang="en-US" b="1" u="sng" dirty="0" smtClean="0">
                <a:latin typeface="KG Neatly Printed" charset="0"/>
                <a:ea typeface="KG Neatly Printed" charset="0"/>
                <a:cs typeface="KG Neatly Printed" charset="0"/>
              </a:rPr>
              <a:t>All parents needed this day to set up, cook, clean up</a:t>
            </a:r>
          </a:p>
          <a:p>
            <a:pPr lvl="1"/>
            <a:endParaRPr lang="en-US" dirty="0">
              <a:latin typeface="KG Neatly Printed" charset="0"/>
              <a:ea typeface="KG Neatly Printed" charset="0"/>
              <a:cs typeface="KG Neatly Print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D5ED"/>
          </a:solidFill>
        </p:spPr>
        <p:txBody>
          <a:bodyPr/>
          <a:lstStyle/>
          <a:p>
            <a:r>
              <a:rPr lang="en-US" dirty="0" smtClean="0">
                <a:latin typeface="KG Always A Good Time" charset="0"/>
                <a:ea typeface="KG Always A Good Time" charset="0"/>
                <a:cs typeface="KG Always A Good Time" charset="0"/>
              </a:rPr>
              <a:t>Things to know</a:t>
            </a:r>
            <a:r>
              <a:rPr lang="mr-IN" dirty="0" smtClean="0">
                <a:latin typeface="KG Always A Good Time" charset="0"/>
                <a:ea typeface="KG Always A Good Time" charset="0"/>
                <a:cs typeface="KG Always A Good Time" charset="0"/>
              </a:rPr>
              <a:t>…</a:t>
            </a:r>
            <a:endParaRPr lang="en-US" dirty="0"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Lions’ Lunch is due by Wednesday of every week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Students have PE every ____ and should come to school in their PE clothes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Dismissal is at carline every day at 2pm on Mondays and 3pm the rest of the week. On minimum days, dismissal is at 12:30pm. We ask that you do not leave before the dismissal bell unless you check your child out at the office. If they are going home with someone different, please send a written note and/or email the office.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Please read the weekly newsletter from the school and from myself. They contain important information!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No fast food for lunches or birthdays </a:t>
            </a:r>
          </a:p>
          <a:p>
            <a:endParaRPr lang="en-US" dirty="0" smtClean="0">
              <a:latin typeface="KG Neatly Printed" charset="0"/>
              <a:ea typeface="KG Neatly Printed" charset="0"/>
              <a:cs typeface="KG Neatly Printed" charset="0"/>
            </a:endParaRPr>
          </a:p>
          <a:p>
            <a:endParaRPr lang="en-US" dirty="0">
              <a:latin typeface="KG Neatly Printed" charset="0"/>
              <a:ea typeface="KG Neatly Printed" charset="0"/>
              <a:cs typeface="KG Neatly Print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C7CA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School Supplies</a:t>
            </a:r>
            <a:r>
              <a:rPr lang="en-US" sz="3600" dirty="0">
                <a:latin typeface="KG Always A Good Time" charset="0"/>
                <a:ea typeface="KG Always A Good Time" charset="0"/>
                <a:cs typeface="KG Always A Good Time" charset="0"/>
              </a:rPr>
              <a:t> </a:t>
            </a:r>
            <a:r>
              <a:rPr lang="en-US" sz="3600" dirty="0" smtClean="0">
                <a:latin typeface="KG Always A Good Time" charset="0"/>
                <a:ea typeface="KG Always A Good Time" charset="0"/>
                <a:cs typeface="KG Always A Good Time" charset="0"/>
              </a:rPr>
              <a:t>and Uniform</a:t>
            </a:r>
            <a:endParaRPr lang="en-US" sz="3600" dirty="0"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Please refer to school supply list for materials needed for the first day of school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Make sure your child labels their belongings (pencil bag, binders, backpacks, sweatshirts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Students should be in correct uniform and shoes unless otherwise noted or a free dress day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Shirts tucked in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Belts for boys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Shoes should be mostly all black or all white, NO CANVAS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Socks should be black, white, blue, or gray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Only clear nail polish for girls </a:t>
            </a:r>
          </a:p>
        </p:txBody>
      </p:sp>
    </p:spTree>
    <p:extLst>
      <p:ext uri="{BB962C8B-B14F-4D97-AF65-F5344CB8AC3E}">
        <p14:creationId xmlns:p14="http://schemas.microsoft.com/office/powerpoint/2010/main" val="1428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KG Always A Good Time" charset="0"/>
                <a:ea typeface="KG Always A Good Time" charset="0"/>
                <a:cs typeface="KG Always A Good Time" charset="0"/>
              </a:rPr>
              <a:t>Emergency Kits</a:t>
            </a:r>
            <a:endParaRPr lang="en-US" dirty="0"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Emergency Kits need to be turned in </a:t>
            </a:r>
            <a:r>
              <a:rPr lang="en-US" u="sng" dirty="0" smtClean="0">
                <a:latin typeface="KG Neatly Printed" charset="0"/>
                <a:ea typeface="KG Neatly Printed" charset="0"/>
                <a:cs typeface="KG Neatly Printed" charset="0"/>
              </a:rPr>
              <a:t>by tomorrow </a:t>
            </a:r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if possible. The following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2 water bottles (labeled)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Non-perishable snacks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Cards or small game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Encouraging letter from family and/or pictures</a:t>
            </a:r>
          </a:p>
          <a:p>
            <a:pPr lvl="2"/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Solar blanket</a:t>
            </a:r>
          </a:p>
          <a:p>
            <a:r>
              <a:rPr lang="en-US" dirty="0" smtClean="0">
                <a:latin typeface="KG Neatly Printed" charset="0"/>
                <a:ea typeface="KG Neatly Printed" charset="0"/>
                <a:cs typeface="KG Neatly Printed" charset="0"/>
              </a:rPr>
              <a:t>Make sure emergency contact information is updated in the office. In the case of a real emergency, students will not be released to anyone other than the people on their emergency contact form</a:t>
            </a:r>
            <a:endParaRPr lang="en-US" dirty="0">
              <a:latin typeface="KG Neatly Printed" charset="0"/>
              <a:ea typeface="KG Neatly Printed" charset="0"/>
              <a:cs typeface="KG Neatly Print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411</Words>
  <Application>Microsoft Macintosh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KG Always A Good Time</vt:lpstr>
      <vt:lpstr>KG Neatly Printed</vt:lpstr>
      <vt:lpstr>Arial</vt:lpstr>
      <vt:lpstr>Office Theme</vt:lpstr>
      <vt:lpstr>Back to School Night</vt:lpstr>
      <vt:lpstr>About Me</vt:lpstr>
      <vt:lpstr>7th Grade Homeroom Information and Dates</vt:lpstr>
      <vt:lpstr>7th Grade Homeroom Information and Dates continued…</vt:lpstr>
      <vt:lpstr>Things to know…</vt:lpstr>
      <vt:lpstr>School Supplies and Uniform</vt:lpstr>
      <vt:lpstr>Emergency Kits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Bocanegra</dc:creator>
  <cp:lastModifiedBy>Melissa Bocanegra</cp:lastModifiedBy>
  <cp:revision>11</cp:revision>
  <dcterms:created xsi:type="dcterms:W3CDTF">2019-08-04T04:17:53Z</dcterms:created>
  <dcterms:modified xsi:type="dcterms:W3CDTF">2019-08-06T16:47:08Z</dcterms:modified>
</cp:coreProperties>
</file>